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2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4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4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4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3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9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2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9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6BA1-FA0D-4206-A674-13D043148C41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B0B0D-8482-4C0F-9053-1C9231244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1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5952" cy="61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6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2485" cy="35648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4838"/>
            <a:ext cx="10912839" cy="33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3725" cy="6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0945" cy="63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3167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7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39"/>
            <a:ext cx="94964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5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91866" cy="5951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58" y="3984338"/>
            <a:ext cx="2143125" cy="1857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78" y="939070"/>
            <a:ext cx="3873083" cy="21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1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858938" cy="63505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640" y="2833765"/>
            <a:ext cx="1962150" cy="2209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07" y="5874312"/>
            <a:ext cx="35528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46"/>
            <a:ext cx="8284289" cy="23162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68" y="410513"/>
            <a:ext cx="2828457" cy="2574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60" y="2209488"/>
            <a:ext cx="4124325" cy="32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69" y="2985476"/>
            <a:ext cx="984885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56" y="4295617"/>
            <a:ext cx="2774920" cy="22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8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54364" cy="6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47"/>
            <a:ext cx="9286875" cy="1190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63" y="0"/>
            <a:ext cx="2255883" cy="26682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" y="2513976"/>
            <a:ext cx="9382125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06" y="2808960"/>
            <a:ext cx="2133600" cy="2114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" y="4936091"/>
            <a:ext cx="9201150" cy="165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88" y="3952050"/>
            <a:ext cx="2657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678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35" y="0"/>
            <a:ext cx="2000251" cy="22807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" y="1324989"/>
            <a:ext cx="9667875" cy="2828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7" y="4383528"/>
            <a:ext cx="5448300" cy="108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17" y="3206176"/>
            <a:ext cx="3739344" cy="32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0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50"/>
            <a:ext cx="9610725" cy="2505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77" y="3094375"/>
            <a:ext cx="3488960" cy="35659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44" y="2949795"/>
            <a:ext cx="3725447" cy="39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18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9"/>
            <a:ext cx="9610725" cy="2390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3" y="390759"/>
            <a:ext cx="2775914" cy="2751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983"/>
            <a:ext cx="9725025" cy="252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85" y="4023822"/>
            <a:ext cx="2994833" cy="28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7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2" y="0"/>
            <a:ext cx="9467850" cy="315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21" y="2968053"/>
            <a:ext cx="3654320" cy="32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9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89"/>
            <a:ext cx="9267825" cy="2705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7" y="3272852"/>
            <a:ext cx="3733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26" y="0"/>
            <a:ext cx="9559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081087"/>
            <a:ext cx="96583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982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39" y="1058056"/>
            <a:ext cx="3171329" cy="33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212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01" y="404734"/>
            <a:ext cx="7509699" cy="63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2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4644" cy="6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4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0" y="0"/>
            <a:ext cx="9591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5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33337"/>
            <a:ext cx="95631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4"/>
            <a:ext cx="9526531" cy="6157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1" y="0"/>
            <a:ext cx="297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564239"/>
            <a:ext cx="97440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6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9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4" y="350708"/>
            <a:ext cx="94297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96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06" y="0"/>
            <a:ext cx="713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1395412"/>
            <a:ext cx="9610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6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8" y="294182"/>
            <a:ext cx="9601200" cy="114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8" y="1437182"/>
            <a:ext cx="8818652" cy="5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1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1" y="0"/>
            <a:ext cx="723606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14" y="0"/>
            <a:ext cx="3209054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6" y="3676650"/>
            <a:ext cx="2105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824250" cy="599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605"/>
            <a:ext cx="12190197" cy="2218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9" y="2818150"/>
            <a:ext cx="1067573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99"/>
            <a:ext cx="95154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75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0" y="0"/>
            <a:ext cx="721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8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7" y="277395"/>
            <a:ext cx="83629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630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246378" cy="9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72" y="284813"/>
            <a:ext cx="744134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4" y="1175791"/>
            <a:ext cx="2962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7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390650"/>
            <a:ext cx="94678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28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21769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24" y="4343010"/>
            <a:ext cx="7157023" cy="27090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4" y="4525952"/>
            <a:ext cx="22288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9" y="239452"/>
            <a:ext cx="94869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69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5" y="104931"/>
            <a:ext cx="7431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9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2581275"/>
            <a:ext cx="9439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457" cy="35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2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340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83" y="0"/>
            <a:ext cx="777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0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933450"/>
            <a:ext cx="95345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94" y="0"/>
            <a:ext cx="6703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2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23887"/>
            <a:ext cx="96678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59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91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93" y="0"/>
            <a:ext cx="7425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19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07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19225"/>
            <a:ext cx="95250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2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72" y="0"/>
            <a:ext cx="7308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0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1906" cy="55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9"/>
            <a:ext cx="3743325" cy="5962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41223"/>
            <a:ext cx="3686175" cy="5648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03" y="0"/>
            <a:ext cx="431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08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2571750"/>
            <a:ext cx="93630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10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01" y="0"/>
            <a:ext cx="7384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3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97"/>
            <a:ext cx="9505950" cy="1238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847"/>
            <a:ext cx="4657725" cy="4895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1336858"/>
            <a:ext cx="5467350" cy="26524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11" y="4191000"/>
            <a:ext cx="6372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785812"/>
            <a:ext cx="962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26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3895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71" y="3530026"/>
            <a:ext cx="3183303" cy="29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7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3" y="0"/>
            <a:ext cx="2219325" cy="2076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8" y="0"/>
            <a:ext cx="4543425" cy="541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92" y="2076450"/>
            <a:ext cx="2638425" cy="315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92" y="5410200"/>
            <a:ext cx="40005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6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143000"/>
            <a:ext cx="94964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7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74" y="0"/>
            <a:ext cx="7936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95"/>
            <a:ext cx="9563100" cy="1085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" y="1446863"/>
            <a:ext cx="3905250" cy="453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50"/>
            <a:ext cx="7553325" cy="742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655820"/>
            <a:ext cx="3452454" cy="6202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86" y="1018864"/>
            <a:ext cx="2883199" cy="25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8833"/>
            <a:ext cx="12037103" cy="37921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587"/>
            <a:ext cx="10598046" cy="29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5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219075"/>
            <a:ext cx="96964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8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133475"/>
            <a:ext cx="9486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609600"/>
            <a:ext cx="95440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047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254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707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75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95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1701" cy="66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3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43"/>
            <a:ext cx="12169362" cy="5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宽屏</PresentationFormat>
  <Paragraphs>0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wangx1n</dc:creator>
  <cp:lastModifiedBy>wangx1n</cp:lastModifiedBy>
  <cp:revision>3</cp:revision>
  <dcterms:created xsi:type="dcterms:W3CDTF">2022-09-27T03:03:49Z</dcterms:created>
  <dcterms:modified xsi:type="dcterms:W3CDTF">2022-11-01T23:54:20Z</dcterms:modified>
</cp:coreProperties>
</file>